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7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79" r:id="rId18"/>
    <p:sldId id="280" r:id="rId19"/>
    <p:sldId id="281" r:id="rId20"/>
    <p:sldId id="264" r:id="rId21"/>
    <p:sldId id="266" r:id="rId22"/>
    <p:sldId id="269" r:id="rId23"/>
    <p:sldId id="268" r:id="rId24"/>
    <p:sldId id="282" r:id="rId25"/>
    <p:sldId id="289" r:id="rId26"/>
    <p:sldId id="283" r:id="rId27"/>
    <p:sldId id="284" r:id="rId28"/>
    <p:sldId id="275" r:id="rId29"/>
    <p:sldId id="285" r:id="rId30"/>
    <p:sldId id="286" r:id="rId31"/>
    <p:sldId id="287" r:id="rId32"/>
    <p:sldId id="288" r:id="rId33"/>
    <p:sldId id="291" r:id="rId34"/>
    <p:sldId id="29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70148"/>
  </p:normalViewPr>
  <p:slideViewPr>
    <p:cSldViewPr snapToGrid="0" snapToObjects="1">
      <p:cViewPr varScale="1">
        <p:scale>
          <a:sx n="97" d="100"/>
          <a:sy n="97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9BC656-F512-B84D-83D2-A3A49C0BA3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" y="1035248"/>
            <a:ext cx="10199425" cy="5822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7BE202-80E5-4C45-9F06-88D9FDF2DE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6" y="1340326"/>
            <a:ext cx="4238289" cy="51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Jadwal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FAC6FD-44E4-C644-98A8-22DDA0E54F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63" y="1212252"/>
            <a:ext cx="3447899" cy="55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</a:t>
            </a:r>
            <a:r>
              <a:rPr lang="id-ID" sz="3600" b="1" dirty="0" err="1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Kekeruhan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322538-BE16-FF48-AE0B-8A254AC8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894606"/>
            <a:ext cx="1826272" cy="182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05318-75C6-D94B-89C2-87BF5186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3" y="2996439"/>
            <a:ext cx="1945170" cy="1945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D8C42-1444-D048-A4A0-40F6DDD4762F}"/>
              </a:ext>
            </a:extLst>
          </p:cNvPr>
          <p:cNvSpPr txBox="1"/>
          <p:nvPr/>
        </p:nvSpPr>
        <p:spPr>
          <a:xfrm>
            <a:off x="1015122" y="504344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05B62-01B4-724E-8239-934FF259F9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22" y="1200868"/>
            <a:ext cx="3444157" cy="55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6788298" y="3541145"/>
            <a:ext cx="5302102" cy="30946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3741517" y="1479166"/>
            <a:ext cx="4708965" cy="4708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7244316" y="3405286"/>
            <a:ext cx="5808794" cy="30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 = 4,167 Ampere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Maka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Waktu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	= 	50 Ah/4,167 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    11,99 jam -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deffisiensi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baterai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sebesar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20 %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11,99 jam - 2,398 jam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9,592 Jam ( 9 Jam 35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Menit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31,2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Detik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Kebersihan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Ketinggian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502427" y="1506675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262" y="5860473"/>
            <a:ext cx="8643743" cy="6733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13F58-5BE9-2C49-B7D3-1B9409E3E564}"/>
              </a:ext>
            </a:extLst>
          </p:cNvPr>
          <p:cNvSpPr/>
          <p:nvPr/>
        </p:nvSpPr>
        <p:spPr>
          <a:xfrm>
            <a:off x="2001341" y="5966398"/>
            <a:ext cx="8121583" cy="498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Ketinggian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air = (Tinggi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+  25) –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Jarak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tank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berisi</a:t>
            </a:r>
            <a:endParaRPr lang="en-ID" sz="2400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1645666" y="5082183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77D7-F25F-5B40-AC79-EE6C5ABA3E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1593285"/>
            <a:ext cx="3369525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50723"/>
              </p:ext>
            </p:extLst>
          </p:nvPr>
        </p:nvGraphicFramePr>
        <p:xfrm>
          <a:off x="1193250" y="1617139"/>
          <a:ext cx="9737768" cy="36237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2627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3002479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95,47 %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97.67 %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96,5 %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6419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</a:t>
            </a:r>
            <a:r>
              <a:rPr lang="en-US" sz="2800" dirty="0" err="1"/>
              <a:t>ketinggian</a:t>
            </a:r>
            <a:r>
              <a:rPr lang="en-US" sz="2800" dirty="0"/>
              <a:t> air 96.5%.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269931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7006121" y="1368878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perawatan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secara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otomatis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untuk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menjaga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kejernihan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,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suhu,dan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ketinggian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air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376191" y="2265760"/>
            <a:ext cx="5393880" cy="295938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833391" y="2757503"/>
            <a:ext cx="47538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pengamatan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berbasis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web agar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mengamati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walaupun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sedang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berada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lokasi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81232" y="4173655"/>
            <a:ext cx="5393880" cy="241956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7101444" y="4738781"/>
            <a:ext cx="4773668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bertahan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tidak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terduga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?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466038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id-ID" sz="3200" b="1" kern="0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Cordia New" panose="020B0304020202020204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Untuk membuat sebuah sistem tersemat pada akuarium agar dapat melakukan perawatan sendiri pada kualitas airnya.</a:t>
            </a:r>
            <a:endParaRPr lang="en-ID" sz="2800" b="1" u="none" strike="noStrike" kern="0" spc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uFill>
                <a:solidFill>
                  <a:srgbClr val="000000"/>
                </a:solidFill>
              </a:uFill>
              <a:latin typeface="Cordia New" panose="020B0304020202020204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4" y="2696936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id-ID" sz="2800" b="1" i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monitoring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</a:t>
            </a:r>
            <a:r>
              <a:rPr lang="id-ID" sz="2800" b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manapun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menggunakan perangkat yang terhubung ke internet.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4" y="4466038"/>
            <a:ext cx="831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menjaga keberlangsungan hidup ikan walaupun terjadi pemadaman listrik.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647472" y="397601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F3DCB18-1089-A044-B033-CE2226A7AA69}"/>
              </a:ext>
            </a:extLst>
          </p:cNvPr>
          <p:cNvSpPr/>
          <p:nvPr/>
        </p:nvSpPr>
        <p:spPr>
          <a:xfrm>
            <a:off x="266205" y="368837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A57D1B8-64D4-6B4D-BA9D-922EF66DAE82}"/>
              </a:ext>
            </a:extLst>
          </p:cNvPr>
          <p:cNvSpPr/>
          <p:nvPr/>
        </p:nvSpPr>
        <p:spPr>
          <a:xfrm>
            <a:off x="4173183" y="3657495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4173183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1175657" y="1337592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4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BE6C8-CB55-EB40-B5CF-6910FC45C19C}"/>
              </a:ext>
            </a:extLst>
          </p:cNvPr>
          <p:cNvSpPr txBox="1"/>
          <p:nvPr/>
        </p:nvSpPr>
        <p:spPr>
          <a:xfrm>
            <a:off x="4500748" y="4293761"/>
            <a:ext cx="325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menggunakam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sensor digital dan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analog.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00EC5-4EDB-5948-BE3F-C5FBE2A748FF}"/>
              </a:ext>
            </a:extLst>
          </p:cNvPr>
          <p:cNvSpPr txBox="1"/>
          <p:nvPr/>
        </p:nvSpPr>
        <p:spPr>
          <a:xfrm>
            <a:off x="375062" y="4288252"/>
            <a:ext cx="3660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 </a:t>
            </a:r>
            <a:r>
              <a:rPr lang="id-ID" sz="2400" dirty="0" err="1">
                <a:solidFill>
                  <a:schemeClr val="bg1"/>
                </a:solidFill>
              </a:rPr>
              <a:t>sumatera</a:t>
            </a:r>
            <a:r>
              <a:rPr lang="id-ID" sz="2400" dirty="0">
                <a:solidFill>
                  <a:schemeClr val="bg1"/>
                </a:solidFill>
              </a:rPr>
              <a:t>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4346368" y="1372461"/>
            <a:ext cx="353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energy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cadangan untuk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system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ini hanya berupa baterai     </a:t>
            </a:r>
          </a:p>
          <a:p>
            <a:pPr algn="ctr"/>
            <a:r>
              <a:rPr lang="id-ID" sz="2400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7BCCF9D-7C18-0646-B720-87C889DC7655}"/>
              </a:ext>
            </a:extLst>
          </p:cNvPr>
          <p:cNvSpPr/>
          <p:nvPr/>
        </p:nvSpPr>
        <p:spPr>
          <a:xfrm>
            <a:off x="8156371" y="3619781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21F3B-3562-1B4F-A85E-7487EE80F31A}"/>
              </a:ext>
            </a:extLst>
          </p:cNvPr>
          <p:cNvSpPr txBox="1"/>
          <p:nvPr/>
        </p:nvSpPr>
        <p:spPr>
          <a:xfrm>
            <a:off x="8483936" y="4256047"/>
            <a:ext cx="3253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Target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diimplementasikan</a:t>
            </a:r>
            <a:r>
              <a:rPr lang="en-US" dirty="0">
                <a:solidFill>
                  <a:schemeClr val="bg1"/>
                </a:solidFill>
              </a:rPr>
              <a:t> oleh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ikan</a:t>
            </a:r>
            <a:r>
              <a:rPr lang="en-US" dirty="0">
                <a:solidFill>
                  <a:schemeClr val="bg1"/>
                </a:solidFill>
              </a:rPr>
              <a:t> predator dan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tanaman,pasir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hiasan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akaurium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apapun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11755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76593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28231</TotalTime>
  <Words>1763</Words>
  <Application>Microsoft Macintosh PowerPoint</Application>
  <PresentationFormat>Widescreen</PresentationFormat>
  <Paragraphs>264</Paragraphs>
  <Slides>35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Cordia New</vt:lpstr>
      <vt:lpstr>Lao Sangam MN</vt:lpstr>
      <vt:lpstr>Palatino</vt:lpstr>
      <vt:lpstr>Times New Roman</vt:lpstr>
      <vt:lpstr>Times New Roman,Bold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49</cp:revision>
  <dcterms:created xsi:type="dcterms:W3CDTF">2020-04-22T08:40:15Z</dcterms:created>
  <dcterms:modified xsi:type="dcterms:W3CDTF">2020-05-13T05:11:01Z</dcterms:modified>
</cp:coreProperties>
</file>